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2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487D-3FB2-81D9-D23A-89638AA6A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7274D-453C-C5C8-F94F-55364C5919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0BBF1-D543-3616-C18C-675CEC766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00C9E-B624-43AD-BD53-4547B29BD82C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794CB-576C-F582-0BEC-C1268264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20F0D-A477-1862-0FE2-2F44C853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7C7E-9D31-4D75-97A8-0553188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7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6C180-47C2-8A47-9E49-A8E410159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8A859-1F64-AF34-4B0E-1B4BC4D5F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943B4-97C2-1423-63AE-9E9D04E9E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00C9E-B624-43AD-BD53-4547B29BD82C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04CEF-5863-4AB3-0590-DB1FC743C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B23CB-FFBD-DD1B-F18A-538FEAB4F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7C7E-9D31-4D75-97A8-0553188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9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348866-BEF2-5615-047E-EF885709D2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33B290-9ED2-7C77-8FBD-C563F47DB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22D5E-65C8-06BF-5244-BA12C0F48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00C9E-B624-43AD-BD53-4547B29BD82C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95C0A-E54F-C169-7191-41994F6B5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A20B4-3977-5C2D-398B-6CA4200E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7C7E-9D31-4D75-97A8-0553188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2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2CD7-B77F-E8A1-DAEC-41A7506DA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16B58-4C16-4612-06C2-E524EFCF2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023A2-9D66-5618-EC18-6D4044A6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00C9E-B624-43AD-BD53-4547B29BD82C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04F1F0-BADE-FC9A-B752-D938FFC0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C36D4-06F2-C3F7-48CD-B7327309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7C7E-9D31-4D75-97A8-0553188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9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909B1-C7C1-799C-FCE5-CA071CF9B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209EA-71E9-B496-2AFF-8F5CA7DF9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B241D-EC36-CC0B-B857-6D8291811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00C9E-B624-43AD-BD53-4547B29BD82C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37635-2A1D-73C4-C53B-6EE4937FD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78A80-CD5B-090E-3F86-1C433888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7C7E-9D31-4D75-97A8-0553188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C2CB-E962-0759-500C-896F5FD3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6D95F-8E59-BD17-CA98-2F35891BC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2417A4-8E7E-684F-2CA9-8B9953A3D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829369-AB4F-AD49-6C14-3B2D6453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00C9E-B624-43AD-BD53-4547B29BD82C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AE313-3ED3-4ADD-859A-C5234F6F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489B6-6888-940F-8368-90E83FCCC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7C7E-9D31-4D75-97A8-0553188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79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7B14E-E124-5CD3-EE9F-5E01F9D9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ACCFCA-8604-4275-B249-FA8BD1013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31460-FEEA-8C8B-BD47-05E017019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12D9D3-A4E3-DA97-7CDF-80198743B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DC71ED-66F2-3A31-F2CF-AA9840CF1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93EE1F-D365-8FE8-69C1-F650BBBD7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00C9E-B624-43AD-BD53-4547B29BD82C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4585E5-EE6E-9187-F10F-591A87491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7AC848-5950-4EA4-AB72-CC75A1FB3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7C7E-9D31-4D75-97A8-0553188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2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2E95C-2A33-DDBE-E215-E883FB85B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92E908-72C4-29E6-1514-2740417A9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00C9E-B624-43AD-BD53-4547B29BD82C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C3D805-C8E0-BAF6-5EE0-F00C02254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36E847-1967-BC49-E2B6-FD401241F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7C7E-9D31-4D75-97A8-0553188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2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7069F6-D51D-2CA3-DF4C-0F255232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00C9E-B624-43AD-BD53-4547B29BD82C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9BE2B-F193-6B34-622C-4A943856E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48725-B536-B02C-0010-A10C261B5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7C7E-9D31-4D75-97A8-0553188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12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F3CCC-699D-20D8-39CB-DE7D5DEE1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76C32-E60E-A49D-5B6E-18140D11B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10637E-5FBE-E2B6-E7FD-15FFD9186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A2862-D40F-EB20-866B-914656CCD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00C9E-B624-43AD-BD53-4547B29BD82C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61326-78F2-AEAD-43FA-E006B708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C260E-6853-435E-A9D8-35B1218B7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7C7E-9D31-4D75-97A8-0553188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08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E0EA4-2FC9-D3E7-CA43-44FEF923D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22FB03-53A4-DC1C-4BAE-F6AE4D629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E3674-FDFD-F470-C997-C863C146C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39482-1BB5-1749-7628-F895223EE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00C9E-B624-43AD-BD53-4547B29BD82C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3D0EF-7CA6-1A3B-AB7B-C769B8D6D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55464-01C5-4393-577D-DD3A0FD8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97C7E-9D31-4D75-97A8-0553188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1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03F31-F1D3-06FD-54EC-EB5B2DB4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FE216-2BBE-2514-1602-483B80BD8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26C24-7DBB-3502-39BA-3891D257C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C00C9E-B624-43AD-BD53-4547B29BD82C}" type="datetimeFigureOut">
              <a:rPr lang="en-US" smtClean="0"/>
              <a:t>7/6/2026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51F64-9277-8F76-0E94-761D99500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187A3-A919-FE0E-045D-D408A4505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D97C7E-9D31-4D75-97A8-0553188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2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2339 (1)">
            <a:hlinkClick r:id="" action="ppaction://media"/>
            <a:extLst>
              <a:ext uri="{FF2B5EF4-FFF2-40B4-BE49-F238E27FC236}">
                <a16:creationId xmlns:a16="http://schemas.microsoft.com/office/drawing/2014/main" id="{5D7368E2-0683-E709-8FAE-13F314328D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67568" y="208547"/>
            <a:ext cx="3211021" cy="5708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40F456-9EB1-D698-AE60-C52B7ED50E24}"/>
              </a:ext>
            </a:extLst>
          </p:cNvPr>
          <p:cNvSpPr txBox="1"/>
          <p:nvPr/>
        </p:nvSpPr>
        <p:spPr>
          <a:xfrm>
            <a:off x="7652084" y="2213809"/>
            <a:ext cx="3962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Ed Millard’s Alfalfa Farm in Colorado</a:t>
            </a:r>
          </a:p>
        </p:txBody>
      </p:sp>
    </p:spTree>
    <p:extLst>
      <p:ext uri="{BB962C8B-B14F-4D97-AF65-F5344CB8AC3E}">
        <p14:creationId xmlns:p14="http://schemas.microsoft.com/office/powerpoint/2010/main" val="372250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 Tichenor</dc:creator>
  <cp:lastModifiedBy>Carl Tichenor</cp:lastModifiedBy>
  <cp:revision>1</cp:revision>
  <dcterms:created xsi:type="dcterms:W3CDTF">2026-07-06T17:52:39Z</dcterms:created>
  <dcterms:modified xsi:type="dcterms:W3CDTF">2026-07-06T17:54:50Z</dcterms:modified>
</cp:coreProperties>
</file>